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44"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413F69-A13E-4E6E-99B3-C3985293D961}" type="datetimeFigureOut">
              <a:rPr lang="ro-RO" smtClean="0"/>
              <a:t>09.05.2012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413F69-A13E-4E6E-99B3-C3985293D961}" type="datetimeFigureOut">
              <a:rPr lang="ro-RO" smtClean="0"/>
              <a:t>09.05.2012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413F69-A13E-4E6E-99B3-C3985293D961}" type="datetimeFigureOut">
              <a:rPr lang="ro-RO" smtClean="0"/>
              <a:t>09.05.2012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2B413F69-A13E-4E6E-99B3-C3985293D961}" type="datetimeFigureOut">
              <a:rPr lang="ro-RO" smtClean="0"/>
              <a:t>09.05.2012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413F69-A13E-4E6E-99B3-C3985293D961}" type="datetimeFigureOut">
              <a:rPr lang="ro-RO" smtClean="0"/>
              <a:t>09.05.2012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413F69-A13E-4E6E-99B3-C3985293D961}" type="datetimeFigureOut">
              <a:rPr lang="ro-RO" smtClean="0"/>
              <a:t>09.05.2012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413F69-A13E-4E6E-99B3-C3985293D961}" type="datetimeFigureOut">
              <a:rPr lang="ro-RO" smtClean="0"/>
              <a:t>09.05.2012</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413F69-A13E-4E6E-99B3-C3985293D961}" type="datetimeFigureOut">
              <a:rPr lang="ro-RO" smtClean="0"/>
              <a:t>09.05.2012</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413F69-A13E-4E6E-99B3-C3985293D961}" type="datetimeFigureOut">
              <a:rPr lang="ro-RO" smtClean="0"/>
              <a:t>09.05.2012</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413F69-A13E-4E6E-99B3-C3985293D961}" type="datetimeFigureOut">
              <a:rPr lang="ro-RO" smtClean="0"/>
              <a:t>09.05.2012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B6D4070-8B40-4C78-954E-C7201CF19A77}" type="slidenum">
              <a:rPr lang="ro-RO" smtClean="0"/>
              <a:t>‹#›</a:t>
            </a:fld>
            <a:endParaRPr lang="ro-RO"/>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413F69-A13E-4E6E-99B3-C3985293D961}" type="datetimeFigureOut">
              <a:rPr lang="ro-RO" smtClean="0"/>
              <a:t>09.05.2012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B6D4070-8B40-4C78-954E-C7201CF19A77}" type="slidenum">
              <a:rPr lang="ro-RO" smtClean="0"/>
              <a:t>‹#›</a:t>
            </a:fld>
            <a:endParaRPr lang="ro-RO"/>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2B413F69-A13E-4E6E-99B3-C3985293D961}" type="datetimeFigureOut">
              <a:rPr lang="ro-RO" smtClean="0"/>
              <a:t>09.05.2012</a:t>
            </a:fld>
            <a:endParaRPr lang="ro-RO"/>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DB6D4070-8B40-4C78-954E-C7201CF19A77}" type="slidenum">
              <a:rPr lang="ro-RO" smtClean="0"/>
              <a:t>‹#›</a:t>
            </a:fld>
            <a:endParaRPr lang="ro-RO"/>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620688"/>
            <a:ext cx="7117180" cy="1470025"/>
          </a:xfrm>
        </p:spPr>
        <p:txBody>
          <a:bodyPr/>
          <a:lstStyle/>
          <a:p>
            <a:r>
              <a:rPr lang="el-GR" dirty="0" smtClean="0"/>
              <a:t>Ομαδα </a:t>
            </a:r>
            <a:r>
              <a:rPr lang="en-US" dirty="0" smtClean="0"/>
              <a:t>Flintstones</a:t>
            </a:r>
            <a:br>
              <a:rPr lang="en-US" dirty="0" smtClean="0"/>
            </a:br>
            <a:endParaRPr lang="ro-RO" dirty="0"/>
          </a:p>
        </p:txBody>
      </p:sp>
      <p:sp>
        <p:nvSpPr>
          <p:cNvPr id="3" name="Subtitle 2"/>
          <p:cNvSpPr>
            <a:spLocks noGrp="1"/>
          </p:cNvSpPr>
          <p:nvPr>
            <p:ph type="subTitle" idx="1"/>
          </p:nvPr>
        </p:nvSpPr>
        <p:spPr>
          <a:xfrm>
            <a:off x="1331640" y="1844824"/>
            <a:ext cx="8063904" cy="2042816"/>
          </a:xfrm>
        </p:spPr>
        <p:txBody>
          <a:bodyPr>
            <a:normAutofit/>
          </a:bodyPr>
          <a:lstStyle/>
          <a:p>
            <a:r>
              <a:rPr lang="el-GR" dirty="0" smtClean="0"/>
              <a:t>ΔΙΑΦΗΜΙΣΗ ΚΑΙ ΜΟΔΑ</a:t>
            </a:r>
          </a:p>
          <a:p>
            <a:r>
              <a:rPr lang="el-GR" dirty="0" smtClean="0"/>
              <a:t>ΔΙΑΦΗΜΙΣΗ ΚΑΙ ΓΥΝΑΙΚΑ</a:t>
            </a:r>
          </a:p>
          <a:p>
            <a:r>
              <a:rPr lang="el-GR" dirty="0" smtClean="0"/>
              <a:t>ΔΙΑΦΗΜΙΣΗ ΚΑΙ ΑΝΔΡΑΣ</a:t>
            </a:r>
          </a:p>
          <a:p>
            <a:r>
              <a:rPr lang="el-GR" dirty="0" smtClean="0"/>
              <a:t>ΔΙΑΦΗΜΙΣΗ ΚΑΙ ΠΑΙΔΙ</a:t>
            </a:r>
          </a:p>
          <a:p>
            <a:endParaRPr lang="ro-RO" dirty="0"/>
          </a:p>
        </p:txBody>
      </p:sp>
    </p:spTree>
    <p:extLst>
      <p:ext uri="{BB962C8B-B14F-4D97-AF65-F5344CB8AC3E}">
        <p14:creationId xmlns:p14="http://schemas.microsoft.com/office/powerpoint/2010/main" val="2367661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49894"/>
          </a:xfrm>
        </p:spPr>
        <p:txBody>
          <a:bodyPr>
            <a:normAutofit/>
          </a:bodyPr>
          <a:lstStyle/>
          <a:p>
            <a:r>
              <a:rPr lang="el-GR" dirty="0" smtClean="0"/>
              <a:t>Διαφημιση και μοδα </a:t>
            </a:r>
            <a:br>
              <a:rPr lang="el-GR" dirty="0" smtClean="0"/>
            </a:br>
            <a:endParaRPr lang="ro-RO" dirty="0"/>
          </a:p>
        </p:txBody>
      </p:sp>
      <p:sp>
        <p:nvSpPr>
          <p:cNvPr id="3" name="Content Placeholder 2"/>
          <p:cNvSpPr>
            <a:spLocks noGrp="1"/>
          </p:cNvSpPr>
          <p:nvPr>
            <p:ph idx="1"/>
          </p:nvPr>
        </p:nvSpPr>
        <p:spPr>
          <a:xfrm>
            <a:off x="0" y="1268760"/>
            <a:ext cx="5580112" cy="5472608"/>
          </a:xfrm>
        </p:spPr>
        <p:txBody>
          <a:bodyPr/>
          <a:lstStyle/>
          <a:p>
            <a:pPr marL="64008" indent="0"/>
            <a:r>
              <a:rPr lang="el-GR" dirty="0"/>
              <a:t>             </a:t>
            </a:r>
            <a:r>
              <a:rPr lang="el-GR" sz="2000" dirty="0"/>
              <a:t>Η μόδα,  δραστηριοποιεί άνδρες και γυναίκες, ώστε να επιτύχουν τη διάκριση τους στο κοινωνικό σύνολο. Τους </a:t>
            </a:r>
            <a:r>
              <a:rPr lang="el-GR" sz="2000" dirty="0" smtClean="0"/>
              <a:t>βοηθάει</a:t>
            </a:r>
            <a:r>
              <a:rPr lang="en-US" sz="2000" dirty="0" smtClean="0"/>
              <a:t> </a:t>
            </a:r>
            <a:r>
              <a:rPr lang="el-GR" sz="2000" dirty="0" smtClean="0"/>
              <a:t>να </a:t>
            </a:r>
            <a:r>
              <a:rPr lang="el-GR" sz="2000" dirty="0"/>
              <a:t>αισθάνονται ωραίοι, αισιόδοξοι, νέοι και δραστήριοι. Η μόδα προσφέρει δυνατότητες να αναπτύξουμε τον προσωπικό μας τύπο, την προσωπικότητα μας, την κρίση μας να διαλέγουμε ό,τι μας ταιριάζει. Και το σημαντικό είναι ότι στη μόδα βρίσκουμε έναν τρόπο έκφρασης και ίσως ένα μοντέλο συμπεριφοράς.</a:t>
            </a:r>
            <a:endParaRPr lang="ro-RO" sz="2000" dirty="0"/>
          </a:p>
          <a:p>
            <a:pPr marL="64008" indent="0">
              <a:buNone/>
            </a:pPr>
            <a:endParaRPr lang="ro-RO" sz="2000" b="0" dirty="0"/>
          </a:p>
        </p:txBody>
      </p:sp>
      <p:pic>
        <p:nvPicPr>
          <p:cNvPr id="2050" name="Picture 2" descr="C:\Users\culita\Desktop\f15278feb95a3576b960e10edbbb5de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7915" y="1700808"/>
            <a:ext cx="3438128" cy="5157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2495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81123" y="30608"/>
            <a:ext cx="5742384" cy="4093428"/>
          </a:xfrm>
          <a:prstGeom prst="rect">
            <a:avLst/>
          </a:prstGeom>
        </p:spPr>
        <p:txBody>
          <a:bodyPr wrap="square">
            <a:spAutoFit/>
          </a:bodyPr>
          <a:lstStyle/>
          <a:p>
            <a:r>
              <a:rPr lang="el-GR" sz="2000" b="1" dirty="0"/>
              <a:t>Το κοινό δέχεται έναν καθημερινό καταιγισμό διαφημίσεων, χωρίς να μπορεί τις περισσότερες φορές να αντισταθεί αποτελεσματικά. Τα μέσα ενημέρωσης, τα περιοδικά μόδας, τα καταστήματα μικρά ή μεγάλα με τις εντυπωσιακές βιτρίνες τους, πείθουν τους καταναλωτές ότι έχουν ανάγκη από καινούργια είδη μόδας. </a:t>
            </a:r>
            <a:r>
              <a:rPr lang="el-GR" sz="2000" b="1" dirty="0" smtClean="0"/>
              <a:t>Η </a:t>
            </a:r>
            <a:r>
              <a:rPr lang="el-GR" sz="2000" b="1" dirty="0"/>
              <a:t>μόδα είναι διασκέδαση, ανανέωση του εαυτού μας, αρκεί να τη χρησιμοποιούμε σε λογικά πλαίσια, χωρίς να παρασυρόμαστε από την εκκεντρικότητα και τις ιδιοτροπίες της.</a:t>
            </a:r>
            <a:endParaRPr lang="ro-RO" sz="2000" b="1" dirty="0"/>
          </a:p>
        </p:txBody>
      </p:sp>
      <p:pic>
        <p:nvPicPr>
          <p:cNvPr id="3074" name="Picture 2" descr="C:\Users\culita\Desktop\Moda_Jan11_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61" y="30608"/>
            <a:ext cx="3367962" cy="498256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979712" y="5552365"/>
            <a:ext cx="5737135" cy="646331"/>
          </a:xfrm>
          <a:prstGeom prst="rect">
            <a:avLst/>
          </a:prstGeom>
        </p:spPr>
        <p:txBody>
          <a:bodyPr wrap="square">
            <a:spAutoFit/>
          </a:bodyPr>
          <a:lstStyle/>
          <a:p>
            <a:r>
              <a:rPr lang="el-GR" sz="3600" b="1" dirty="0"/>
              <a:t>Αναστασία Συρίγου</a:t>
            </a:r>
            <a:endParaRPr lang="ro-RO" sz="3600" b="1" dirty="0"/>
          </a:p>
        </p:txBody>
      </p:sp>
    </p:spTree>
    <p:extLst>
      <p:ext uri="{BB962C8B-B14F-4D97-AF65-F5344CB8AC3E}">
        <p14:creationId xmlns:p14="http://schemas.microsoft.com/office/powerpoint/2010/main" val="994710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ΜΟΔΑ ΚΑΙ ΓΥΝΑΙΚΑ</a:t>
            </a:r>
            <a:br>
              <a:rPr lang="el-GR" dirty="0" smtClean="0"/>
            </a:br>
            <a:endParaRPr lang="ro-RO"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65184" y="1774649"/>
            <a:ext cx="4368929" cy="5073123"/>
          </a:xfrm>
        </p:spPr>
      </p:pic>
      <p:sp>
        <p:nvSpPr>
          <p:cNvPr id="5" name="Rectangle 4"/>
          <p:cNvSpPr/>
          <p:nvPr/>
        </p:nvSpPr>
        <p:spPr>
          <a:xfrm>
            <a:off x="0" y="1741669"/>
            <a:ext cx="4572000" cy="4401205"/>
          </a:xfrm>
          <a:prstGeom prst="rect">
            <a:avLst/>
          </a:prstGeom>
        </p:spPr>
        <p:txBody>
          <a:bodyPr>
            <a:spAutoFit/>
          </a:bodyPr>
          <a:lstStyle/>
          <a:p>
            <a:r>
              <a:rPr lang="el-GR" sz="2000" b="1" dirty="0"/>
              <a:t>Η διαφήμιση ήταν και είναι ένα μέσο το οποιό υποβιβάζει το γυναικείο φύλο.Δείχνει την γυναίκα ως ένα σεξουαλικό αντικείμενο ή ως ένα ον χωρίς ικανότητες και νοημοσήνη.Οι τηλεθεάτριες έχουν ως πρότυπα τις γυναίκες που πρωταγωνιστούν σε τέτοιου είδους διαφημίσεις.Οι γυναίκες με τα χρόνια μπορεί να αλλάξανε συνήθειες και να μην είναι νοικοκυρές στο σπίτι αλλά εργαζόμενες με </a:t>
            </a:r>
            <a:r>
              <a:rPr lang="el-GR" sz="2000" b="1" dirty="0" smtClean="0"/>
              <a:t>παιδιά.</a:t>
            </a:r>
            <a:endParaRPr lang="ro-RO" sz="2000" b="1" dirty="0"/>
          </a:p>
        </p:txBody>
      </p:sp>
    </p:spTree>
    <p:extLst>
      <p:ext uri="{BB962C8B-B14F-4D97-AF65-F5344CB8AC3E}">
        <p14:creationId xmlns:p14="http://schemas.microsoft.com/office/powerpoint/2010/main" val="2542691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35104" y="15456"/>
            <a:ext cx="4572000" cy="5324535"/>
          </a:xfrm>
          <a:prstGeom prst="rect">
            <a:avLst/>
          </a:prstGeom>
        </p:spPr>
        <p:txBody>
          <a:bodyPr>
            <a:spAutoFit/>
          </a:bodyPr>
          <a:lstStyle/>
          <a:p>
            <a:r>
              <a:rPr lang="el-GR" sz="2000" b="1" dirty="0"/>
              <a:t>Η σημερινή καταναλώτρια δεν είναι πλέον, όπως πριν από μερικές δεκαετίες, η </a:t>
            </a:r>
            <a:r>
              <a:rPr lang="en-US" sz="2000" b="1" dirty="0"/>
              <a:t>«</a:t>
            </a:r>
            <a:r>
              <a:rPr lang="el-GR" sz="2000" b="1" dirty="0"/>
              <a:t>βασίλισσα της κουζίνας</a:t>
            </a:r>
            <a:r>
              <a:rPr lang="en-US" sz="2000" b="1" dirty="0"/>
              <a:t>» </a:t>
            </a:r>
            <a:r>
              <a:rPr lang="el-GR" sz="2000" b="1" dirty="0"/>
              <a:t>που έβρισκε ευχαρίστηση στην επιτυχή διεκπεραίωση του ρόλου της νοικοκυράς αλλά η εργαζόμενη γυναίκα που πρέπει μετά τη δουλειά να κάνει και τις δουλειές του σπιτιού, να φροντίσει τα παιδιά και να έχει ελεύθερο προσωπικό χρόνο.Οι διαφημίσεις όμως έχουν πάντα ως στόχο να δίνουν στις γυναίκες "ψευτικές ελπίδες για ελευθερία". </a:t>
            </a:r>
            <a:endParaRPr lang="ro-RO" sz="2000" b="1" dirty="0"/>
          </a:p>
        </p:txBody>
      </p:sp>
      <p:pic>
        <p:nvPicPr>
          <p:cNvPr id="4100" name="Picture 4" descr="C:\Users\culita\Desktop\rosi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456"/>
            <a:ext cx="4099724" cy="453008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411760" y="5877272"/>
            <a:ext cx="3791423" cy="584775"/>
          </a:xfrm>
          <a:prstGeom prst="rect">
            <a:avLst/>
          </a:prstGeom>
        </p:spPr>
        <p:txBody>
          <a:bodyPr wrap="none">
            <a:spAutoFit/>
          </a:bodyPr>
          <a:lstStyle/>
          <a:p>
            <a:r>
              <a:rPr lang="el-GR" sz="3200" b="1" dirty="0"/>
              <a:t>Ελίζα Τσολάκου</a:t>
            </a:r>
            <a:endParaRPr lang="ro-RO" sz="3200" b="1" dirty="0"/>
          </a:p>
        </p:txBody>
      </p:sp>
    </p:spTree>
    <p:extLst>
      <p:ext uri="{BB962C8B-B14F-4D97-AF65-F5344CB8AC3E}">
        <p14:creationId xmlns:p14="http://schemas.microsoft.com/office/powerpoint/2010/main" val="3683533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ΔΙΑΦΗΜΙΣΗ ΚΑΙ ΑΝΔΡΑΣ</a:t>
            </a:r>
            <a:br>
              <a:rPr lang="el-GR" dirty="0" smtClean="0"/>
            </a:br>
            <a:endParaRPr lang="ro-RO" dirty="0"/>
          </a:p>
        </p:txBody>
      </p:sp>
      <p:sp>
        <p:nvSpPr>
          <p:cNvPr id="3" name="Content Placeholder 2"/>
          <p:cNvSpPr>
            <a:spLocks noGrp="1"/>
          </p:cNvSpPr>
          <p:nvPr>
            <p:ph idx="1"/>
          </p:nvPr>
        </p:nvSpPr>
        <p:spPr>
          <a:xfrm>
            <a:off x="395536" y="1556792"/>
            <a:ext cx="2952327" cy="4464495"/>
          </a:xfrm>
        </p:spPr>
        <p:txBody>
          <a:bodyPr>
            <a:normAutofit lnSpcReduction="10000"/>
          </a:bodyPr>
          <a:lstStyle/>
          <a:p>
            <a:r>
              <a:rPr lang="el-GR" sz="2000" b="1" dirty="0"/>
              <a:t>Μπορεί η μόδα να είναι γένους θηλυκού, όμως τα τελευταία χρόνια ολοένα και περισσότεροι άνδρες ενημερώνονται για τις σύγχρονες τάσεις και εξοπλίζουν ανάλογα την γκαρνταρόμπα τους. </a:t>
            </a:r>
            <a:endParaRPr lang="ro-RO" sz="2000" b="1" dirty="0"/>
          </a:p>
          <a:p>
            <a:endParaRPr lang="ro-RO" dirty="0"/>
          </a:p>
        </p:txBody>
      </p:sp>
      <p:pic>
        <p:nvPicPr>
          <p:cNvPr id="5122" name="Picture 2" descr="C:\Users\culita\Desktop\577677000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2044292"/>
            <a:ext cx="5372345" cy="4787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133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0" y="188640"/>
            <a:ext cx="4572000" cy="5016758"/>
          </a:xfrm>
          <a:prstGeom prst="rect">
            <a:avLst/>
          </a:prstGeom>
        </p:spPr>
        <p:txBody>
          <a:bodyPr>
            <a:spAutoFit/>
          </a:bodyPr>
          <a:lstStyle/>
          <a:p>
            <a:r>
              <a:rPr lang="el-GR" sz="2000" b="1" dirty="0"/>
              <a:t>Η εικόνα του σώματος αφορά περισσότερο τους άνδρες από τις γυναίκες, η έρευνα βρίσκει ότι μία μικρή ανησυχία για την εικόνα του σώματος έχει οδηγήσει σε ορισμένους άνδρες να παραδέχονται ότι θα ανταλλάσσουν ένα έτος της ζωής τους για την τέλεια σωματική διάπλαση.</a:t>
            </a:r>
            <a:endParaRPr lang="ro-RO" sz="2000" b="1" dirty="0"/>
          </a:p>
          <a:p>
            <a:r>
              <a:rPr lang="el-GR" sz="2000" b="1" dirty="0"/>
              <a:t>Περισσότεροι άνδρες ανησυχούν για το σχήμα του σώματος και την εμφάνισή τους  από ό, τι κάνουν οι γυναίκες για το πώς φαίνονται, σύμφωνα με έρευνα. </a:t>
            </a:r>
            <a:endParaRPr lang="ro-RO" sz="2000" b="1" dirty="0"/>
          </a:p>
        </p:txBody>
      </p:sp>
      <p:pic>
        <p:nvPicPr>
          <p:cNvPr id="6146" name="Picture 2" descr="C:\Users\culita\Desktop\m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189" y="153792"/>
            <a:ext cx="3672408" cy="457620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555776" y="5733256"/>
            <a:ext cx="3656770" cy="523220"/>
          </a:xfrm>
          <a:prstGeom prst="rect">
            <a:avLst/>
          </a:prstGeom>
        </p:spPr>
        <p:txBody>
          <a:bodyPr wrap="none">
            <a:spAutoFit/>
          </a:bodyPr>
          <a:lstStyle/>
          <a:p>
            <a:r>
              <a:rPr lang="el-GR" sz="2800" b="1" dirty="0"/>
              <a:t>Σταυρούλα Αχμέτ</a:t>
            </a:r>
            <a:endParaRPr lang="ro-RO" sz="2800" b="1" dirty="0"/>
          </a:p>
        </p:txBody>
      </p:sp>
    </p:spTree>
    <p:extLst>
      <p:ext uri="{BB962C8B-B14F-4D97-AF65-F5344CB8AC3E}">
        <p14:creationId xmlns:p14="http://schemas.microsoft.com/office/powerpoint/2010/main" val="3358393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ΔΙΑΦΗΜΙΣΗ ΚΑΙ ΠΑΙΔΙ</a:t>
            </a:r>
            <a:br>
              <a:rPr lang="el-GR" dirty="0" smtClean="0"/>
            </a:br>
            <a:endParaRPr lang="ro-RO" dirty="0"/>
          </a:p>
        </p:txBody>
      </p:sp>
      <p:sp>
        <p:nvSpPr>
          <p:cNvPr id="3" name="Content Placeholder 2"/>
          <p:cNvSpPr>
            <a:spLocks noGrp="1"/>
          </p:cNvSpPr>
          <p:nvPr>
            <p:ph idx="1"/>
          </p:nvPr>
        </p:nvSpPr>
        <p:spPr>
          <a:xfrm>
            <a:off x="0" y="1412776"/>
            <a:ext cx="3923928" cy="5328592"/>
          </a:xfrm>
        </p:spPr>
        <p:txBody>
          <a:bodyPr>
            <a:normAutofit lnSpcReduction="10000"/>
          </a:bodyPr>
          <a:lstStyle/>
          <a:p>
            <a:r>
              <a:rPr lang="el-GR" b="1" dirty="0"/>
              <a:t>Η διαφήμιση και οι τεχνικές της, σκοπό έχουν την προώθηση προϊόντων και υπηρεσιών. Όμως, πολλές φορές, οι τεχνικές, που χρησιμοποιούνται, είναι εκτός </a:t>
            </a:r>
            <a:r>
              <a:rPr lang="en-US" b="1" dirty="0"/>
              <a:t>«</a:t>
            </a:r>
            <a:r>
              <a:rPr lang="el-GR" b="1" dirty="0"/>
              <a:t>θεμιτών</a:t>
            </a:r>
            <a:r>
              <a:rPr lang="en-US" b="1" dirty="0"/>
              <a:t>» </a:t>
            </a:r>
            <a:r>
              <a:rPr lang="el-GR" b="1" dirty="0"/>
              <a:t>ορίων</a:t>
            </a:r>
            <a:r>
              <a:rPr lang="el-GR" b="1" dirty="0" smtClean="0"/>
              <a:t>.</a:t>
            </a:r>
            <a:r>
              <a:rPr lang="el-GR" b="1" dirty="0"/>
              <a:t> Η επίθεση, στα παιδιά, γίνεται, γιατί τα παιδιά είναι </a:t>
            </a:r>
            <a:r>
              <a:rPr lang="en-US" b="1" dirty="0"/>
              <a:t>«</a:t>
            </a:r>
            <a:r>
              <a:rPr lang="el-GR" b="1" dirty="0"/>
              <a:t>Καταναλωτές 3 σε 1</a:t>
            </a:r>
            <a:r>
              <a:rPr lang="en-US" b="1" dirty="0"/>
              <a:t>»:</a:t>
            </a:r>
            <a:endParaRPr lang="ro-RO" b="1" dirty="0"/>
          </a:p>
          <a:p>
            <a:r>
              <a:rPr lang="el-GR" b="1" dirty="0"/>
              <a:t>Διαθέτουν χαρτζιλίκι, άρα καταναλώνουν.</a:t>
            </a:r>
            <a:endParaRPr lang="ro-RO" b="1" dirty="0"/>
          </a:p>
          <a:p>
            <a:r>
              <a:rPr lang="el-GR" b="1" dirty="0"/>
              <a:t>Επηρεάζουν τις αποφάσεις της οικογένειας, για τις αγορές.</a:t>
            </a:r>
            <a:endParaRPr lang="ro-RO" b="1" dirty="0"/>
          </a:p>
          <a:p>
            <a:r>
              <a:rPr lang="el-GR" b="1" dirty="0"/>
              <a:t>Είναι οι μελλοντικοί Καταναλωτές.</a:t>
            </a:r>
            <a:endParaRPr lang="ro-RO" b="1" dirty="0"/>
          </a:p>
          <a:p>
            <a:endParaRPr lang="ro-RO" dirty="0"/>
          </a:p>
        </p:txBody>
      </p:sp>
      <p:pic>
        <p:nvPicPr>
          <p:cNvPr id="7170" name="Picture 2" descr="C:\Users\culita\Desktop\baby,advertismen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8770" y="2926421"/>
            <a:ext cx="4905230" cy="3931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893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04664"/>
            <a:ext cx="4572000" cy="1938992"/>
          </a:xfrm>
          <a:prstGeom prst="rect">
            <a:avLst/>
          </a:prstGeom>
        </p:spPr>
        <p:txBody>
          <a:bodyPr>
            <a:spAutoFit/>
          </a:bodyPr>
          <a:lstStyle/>
          <a:p>
            <a:r>
              <a:rPr lang="el-GR" sz="2000" b="1" dirty="0"/>
              <a:t>Γιατί η διαφήμιση είναι επιβλαβής για τα </a:t>
            </a:r>
            <a:r>
              <a:rPr lang="el-GR" sz="2000" b="1" dirty="0" smtClean="0"/>
              <a:t>παιδιά</a:t>
            </a:r>
          </a:p>
          <a:p>
            <a:r>
              <a:rPr lang="el-GR" sz="2000" b="1" dirty="0" smtClean="0"/>
              <a:t>1.Ενθαρρύνει τονπαράλογο </a:t>
            </a:r>
            <a:r>
              <a:rPr lang="el-GR" sz="2000" b="1" dirty="0"/>
              <a:t>τρόπο </a:t>
            </a:r>
            <a:r>
              <a:rPr lang="el-GR" sz="2000" b="1" dirty="0" smtClean="0"/>
              <a:t>σκέψης.</a:t>
            </a:r>
          </a:p>
          <a:p>
            <a:r>
              <a:rPr lang="el-GR" sz="2000" b="1" dirty="0" smtClean="0"/>
              <a:t>2.Προτρέπει </a:t>
            </a:r>
            <a:r>
              <a:rPr lang="el-GR" sz="2000" b="1" dirty="0"/>
              <a:t>στην </a:t>
            </a:r>
            <a:r>
              <a:rPr lang="el-GR" sz="2000" b="1" dirty="0" smtClean="0"/>
              <a:t>επιπολαιότητα.</a:t>
            </a:r>
            <a:endParaRPr lang="ro-RO" sz="2000" b="1" dirty="0"/>
          </a:p>
        </p:txBody>
      </p:sp>
      <p:sp>
        <p:nvSpPr>
          <p:cNvPr id="3" name="Rectangle 2"/>
          <p:cNvSpPr/>
          <p:nvPr/>
        </p:nvSpPr>
        <p:spPr>
          <a:xfrm>
            <a:off x="4572000" y="2060848"/>
            <a:ext cx="4572000" cy="4708981"/>
          </a:xfrm>
          <a:prstGeom prst="rect">
            <a:avLst/>
          </a:prstGeom>
        </p:spPr>
        <p:txBody>
          <a:bodyPr>
            <a:spAutoFit/>
          </a:bodyPr>
          <a:lstStyle/>
          <a:p>
            <a:r>
              <a:rPr lang="el-GR" sz="2000" b="1" dirty="0"/>
              <a:t>Το ζήτημα </a:t>
            </a:r>
            <a:r>
              <a:rPr lang="en-US" sz="2000" b="1" dirty="0"/>
              <a:t>«</a:t>
            </a:r>
            <a:r>
              <a:rPr lang="el-GR" sz="2000" b="1" dirty="0"/>
              <a:t>παιδιά και διαφήμιση</a:t>
            </a:r>
            <a:r>
              <a:rPr lang="en-US" sz="2000" b="1" dirty="0"/>
              <a:t>» </a:t>
            </a:r>
            <a:r>
              <a:rPr lang="el-GR" sz="2000" b="1" dirty="0"/>
              <a:t>πρέπει να αντιμετωπιστεί, ως ένα ζήτημα ηθικής. Τα παιδιά δεν αποτελούν ένα ώριμο τμήμα της αγοράς. Είναι οι πιο άπειροι, από όλους τους Καταναλωτές, διαθέτουν ελάχιστα, ζητούν περισσότερα. Είναι οι πιο κατάλληλοι, για να επηρεασθούν. Άρα, τα παιδιά θα πρέπει να αναγνωρισθούν, ως ειδική κατηγορία ανθρώπων με δικαιώματα, και όχι ως μικροί ενήλικοι.</a:t>
            </a:r>
            <a:endParaRPr lang="ro-RO" sz="2000" b="1" dirty="0"/>
          </a:p>
        </p:txBody>
      </p:sp>
      <p:pic>
        <p:nvPicPr>
          <p:cNvPr id="8194" name="Picture 2" descr="C:\Users\culita\Desktop\-cf-80-cf-8e-cf-82--ce-b5-ce-af-ce-bd-ce-b1-ce-b9--cf-83-ce-ae-ce-bc-ce-b5-cf-81-ce-b1--cf-84-ce-bf-10-cf-87-cf-81-ce-bf-ce-bd-ce-bf--cf-80-ce-b1-ce-b9-ce-b4-ce-af--cf-84-ce-b7-cf-82--cf-83-ce-b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58621"/>
            <a:ext cx="4236473" cy="334082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047545" y="692696"/>
            <a:ext cx="4204975" cy="584775"/>
          </a:xfrm>
          <a:prstGeom prst="rect">
            <a:avLst/>
          </a:prstGeom>
        </p:spPr>
        <p:txBody>
          <a:bodyPr wrap="square">
            <a:spAutoFit/>
          </a:bodyPr>
          <a:lstStyle/>
          <a:p>
            <a:r>
              <a:rPr lang="el-GR" sz="3200" b="1" dirty="0"/>
              <a:t>Αλίκη Στανίλα</a:t>
            </a:r>
            <a:endParaRPr lang="ro-RO" sz="3200" b="1" dirty="0"/>
          </a:p>
        </p:txBody>
      </p:sp>
    </p:spTree>
    <p:extLst>
      <p:ext uri="{BB962C8B-B14F-4D97-AF65-F5344CB8AC3E}">
        <p14:creationId xmlns:p14="http://schemas.microsoft.com/office/powerpoint/2010/main" val="1732806632"/>
      </p:ext>
    </p:extLst>
  </p:cSld>
  <p:clrMapOvr>
    <a:masterClrMapping/>
  </p:clrMapOvr>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62</TotalTime>
  <Words>443</Words>
  <Application>Microsoft Office PowerPoint</Application>
  <PresentationFormat>On-screen Show (4:3)</PresentationFormat>
  <Paragraphs>28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Summer</vt:lpstr>
      <vt:lpstr>Ομαδα Flintstones </vt:lpstr>
      <vt:lpstr>Διαφημιση και μοδα  </vt:lpstr>
      <vt:lpstr>PowerPoint Presentation</vt:lpstr>
      <vt:lpstr>ΜΟΔΑ ΚΑΙ ΓΥΝΑΙΚΑ </vt:lpstr>
      <vt:lpstr>PowerPoint Presentation</vt:lpstr>
      <vt:lpstr>ΔΙΑΦΗΜΙΣΗ ΚΑΙ ΑΝΔΡΑΣ </vt:lpstr>
      <vt:lpstr>PowerPoint Presentation</vt:lpstr>
      <vt:lpstr>ΔΙΑΦΗΜΙΣΗ ΚΑΙ ΠΑΙΔΙ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culita</dc:creator>
  <cp:lastModifiedBy>culita</cp:lastModifiedBy>
  <cp:revision>6</cp:revision>
  <dcterms:created xsi:type="dcterms:W3CDTF">2012-05-09T17:46:44Z</dcterms:created>
  <dcterms:modified xsi:type="dcterms:W3CDTF">2012-05-09T18:49:07Z</dcterms:modified>
</cp:coreProperties>
</file>