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8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17001-A83D-491E-A99D-458B78F16873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865E1-DDB7-42C6-B9ED-98E654F1A7D3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865E1-DDB7-42C6-B9ED-98E654F1A7D3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Ισοσκελές τρίγωνο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 τρίγωνο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Ισοσκελές τρίγωνο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- Ευθεία γραμμή σύνδεσης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Ορθογώνιο τρίγωνο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- Ευθεία γραμμή σύνδεσης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- Ευθεία γραμμή σύνδεσης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624B5BF-DE9D-4128-9F5B-49534EA11E2C}" type="datetimeFigureOut">
              <a:rPr lang="el-GR" smtClean="0"/>
              <a:t>28/3/2012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792613-A3DA-4112-8675-B8476168BE21}" type="slidenum">
              <a:rPr lang="el-GR" smtClean="0"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914400" y="-243408"/>
            <a:ext cx="7834064" cy="136815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Amy Winehouse </a:t>
            </a:r>
            <a:endParaRPr lang="el-GR" sz="6600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0" y="5373216"/>
            <a:ext cx="7740352" cy="1484784"/>
          </a:xfrm>
        </p:spPr>
        <p:txBody>
          <a:bodyPr>
            <a:normAutofit fontScale="55000" lnSpcReduction="20000"/>
          </a:bodyPr>
          <a:lstStyle/>
          <a:p>
            <a:endParaRPr lang="el-GR" sz="3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l-GR" sz="3600" b="1" dirty="0" smtClean="0">
              <a:solidFill>
                <a:schemeClr val="tx1"/>
              </a:solidFill>
            </a:endParaRPr>
          </a:p>
          <a:p>
            <a:r>
              <a:rPr lang="el-G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</a:t>
            </a:r>
            <a:r>
              <a:rPr lang="el-GR" sz="5100" b="1" dirty="0" smtClean="0">
                <a:solidFill>
                  <a:schemeClr val="tx1"/>
                </a:solidFill>
              </a:rPr>
              <a:t>Μόδα-</a:t>
            </a:r>
            <a:r>
              <a:rPr lang="en-US" sz="5100" b="1" dirty="0" smtClean="0">
                <a:solidFill>
                  <a:schemeClr val="tx1"/>
                </a:solidFill>
              </a:rPr>
              <a:t>Project  2</a:t>
            </a:r>
            <a:r>
              <a:rPr lang="el-GR" sz="5100" b="1" baseline="30000" dirty="0" smtClean="0">
                <a:solidFill>
                  <a:schemeClr val="tx1"/>
                </a:solidFill>
              </a:rPr>
              <a:t>ου</a:t>
            </a:r>
            <a:r>
              <a:rPr lang="el-GR" sz="5100" b="1" dirty="0" smtClean="0">
                <a:solidFill>
                  <a:schemeClr val="tx1"/>
                </a:solidFill>
              </a:rPr>
              <a:t> τετραμήνου </a:t>
            </a:r>
            <a:r>
              <a:rPr lang="el-GR" b="1" dirty="0" smtClean="0">
                <a:solidFill>
                  <a:schemeClr val="tx1"/>
                </a:solidFill>
              </a:rPr>
              <a:t/>
            </a:r>
            <a:br>
              <a:rPr lang="el-GR" b="1" dirty="0" smtClean="0">
                <a:solidFill>
                  <a:schemeClr val="tx1"/>
                </a:solidFill>
              </a:rPr>
            </a:br>
            <a:r>
              <a:rPr lang="el-GR" b="1" dirty="0" smtClean="0">
                <a:solidFill>
                  <a:schemeClr val="tx1"/>
                </a:solidFill>
              </a:rPr>
              <a:t/>
            </a:r>
            <a:br>
              <a:rPr lang="el-GR" b="1" dirty="0" smtClean="0">
                <a:solidFill>
                  <a:schemeClr val="tx1"/>
                </a:solidFill>
              </a:rPr>
            </a:br>
            <a:r>
              <a:rPr lang="el-GR" sz="4600" b="1" dirty="0" smtClean="0">
                <a:solidFill>
                  <a:schemeClr val="tx1"/>
                </a:solidFill>
              </a:rPr>
              <a:t>              </a:t>
            </a:r>
            <a:r>
              <a:rPr lang="el-GR" sz="5100" b="1" dirty="0" smtClean="0">
                <a:solidFill>
                  <a:schemeClr val="tx1"/>
                </a:solidFill>
              </a:rPr>
              <a:t>Μελίσσα Μερτίκα</a:t>
            </a:r>
            <a:endParaRPr lang="el-GR" sz="5100" b="1" dirty="0">
              <a:solidFill>
                <a:schemeClr val="tx1"/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4067944" y="1052736"/>
            <a:ext cx="5076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Πως επηρέασε τη μόδα..!</a:t>
            </a:r>
            <a:endParaRPr lang="el-GR" sz="2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Do It Like Amy..!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kre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8496944" cy="493204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0648"/>
            <a:ext cx="8820472" cy="1800200"/>
          </a:xfrm>
        </p:spPr>
        <p:txBody>
          <a:bodyPr>
            <a:noAutofit/>
          </a:bodyPr>
          <a:lstStyle/>
          <a:p>
            <a:r>
              <a:rPr lang="el-GR" sz="2800" b="1" dirty="0" smtClean="0">
                <a:solidFill>
                  <a:schemeClr val="tx1"/>
                </a:solidFill>
              </a:rPr>
              <a:t>Το εξώφυλλο του </a:t>
            </a:r>
            <a:r>
              <a:rPr lang="el-GR" sz="2800" b="1" dirty="0" smtClean="0">
                <a:solidFill>
                  <a:schemeClr val="tx1"/>
                </a:solidFill>
              </a:rPr>
              <a:t>Vogue-Απρίλιος </a:t>
            </a:r>
            <a:r>
              <a:rPr lang="el-GR" sz="2800" b="1" dirty="0" smtClean="0">
                <a:solidFill>
                  <a:schemeClr val="tx1"/>
                </a:solidFill>
              </a:rPr>
              <a:t> 2010 με το μοντέλο Amber </a:t>
            </a:r>
            <a:r>
              <a:rPr lang="el-GR" sz="2800" b="1" dirty="0" smtClean="0">
                <a:solidFill>
                  <a:schemeClr val="tx1"/>
                </a:solidFill>
              </a:rPr>
              <a:t>Valletta,χτενισμένη </a:t>
            </a:r>
            <a:r>
              <a:rPr lang="el-GR" sz="2800" b="1" dirty="0" smtClean="0">
                <a:solidFill>
                  <a:schemeClr val="tx1"/>
                </a:solidFill>
              </a:rPr>
              <a:t>ως Amy Winehouse.</a:t>
            </a:r>
            <a:endParaRPr lang="el-GR" sz="2800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vogue%2004-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1916832"/>
            <a:ext cx="8680426" cy="460851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0"/>
            <a:ext cx="8352928" cy="1700808"/>
          </a:xfrm>
        </p:spPr>
        <p:txBody>
          <a:bodyPr>
            <a:noAutofit/>
          </a:bodyPr>
          <a:lstStyle/>
          <a:p>
            <a:r>
              <a:rPr lang="el-GR" sz="2800" b="1" dirty="0" smtClean="0">
                <a:solidFill>
                  <a:schemeClr val="tx1"/>
                </a:solidFill>
              </a:rPr>
              <a:t>Φωτογραφία της Eva </a:t>
            </a:r>
            <a:r>
              <a:rPr lang="el-GR" sz="2800" b="1" dirty="0" smtClean="0">
                <a:solidFill>
                  <a:schemeClr val="tx1"/>
                </a:solidFill>
              </a:rPr>
              <a:t>Mendes στο Voque με μακιγιάζ , χτένισμα και ντύσιμο που μοιάζει με </a:t>
            </a:r>
            <a:r>
              <a:rPr lang="el-GR" sz="2800" b="1" dirty="0" smtClean="0">
                <a:solidFill>
                  <a:schemeClr val="tx1"/>
                </a:solidFill>
              </a:rPr>
              <a:t>την </a:t>
            </a:r>
            <a:r>
              <a:rPr lang="el-GR" sz="2800" b="1" dirty="0" smtClean="0">
                <a:solidFill>
                  <a:schemeClr val="tx1"/>
                </a:solidFill>
              </a:rPr>
              <a:t>Amy </a:t>
            </a:r>
            <a:r>
              <a:rPr lang="el-GR" sz="2800" b="1" dirty="0" smtClean="0">
                <a:solidFill>
                  <a:schemeClr val="tx1"/>
                </a:solidFill>
              </a:rPr>
              <a:t>Winehouse..!</a:t>
            </a:r>
            <a:endParaRPr lang="el-GR" sz="2800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e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13690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267494"/>
            <a:ext cx="8435280" cy="1505322"/>
          </a:xfrm>
        </p:spPr>
        <p:txBody>
          <a:bodyPr>
            <a:normAutofit/>
          </a:bodyPr>
          <a:lstStyle/>
          <a:p>
            <a:r>
              <a:rPr lang="el-GR" sz="2800" b="1" dirty="0" smtClean="0">
                <a:solidFill>
                  <a:schemeClr val="tx1"/>
                </a:solidFill>
              </a:rPr>
              <a:t>Το  </a:t>
            </a:r>
            <a:r>
              <a:rPr lang="en-US" sz="2800" b="1" dirty="0" smtClean="0">
                <a:solidFill>
                  <a:schemeClr val="tx1"/>
                </a:solidFill>
              </a:rPr>
              <a:t>top model  Isabeli Fontana </a:t>
            </a:r>
            <a:r>
              <a:rPr lang="el-GR" sz="2800" b="1" dirty="0" smtClean="0">
                <a:solidFill>
                  <a:schemeClr val="tx1"/>
                </a:solidFill>
              </a:rPr>
              <a:t>στο </a:t>
            </a:r>
            <a:r>
              <a:rPr lang="en-US" sz="2800" b="1" dirty="0" smtClean="0">
                <a:solidFill>
                  <a:schemeClr val="tx1"/>
                </a:solidFill>
              </a:rPr>
              <a:t>Voque </a:t>
            </a:r>
            <a:r>
              <a:rPr lang="el-GR" sz="2800" b="1" dirty="0" smtClean="0">
                <a:solidFill>
                  <a:schemeClr val="tx1"/>
                </a:solidFill>
              </a:rPr>
              <a:t>με μακιγιάζ , χτένισμα και  </a:t>
            </a:r>
            <a:r>
              <a:rPr lang="en-US" sz="2800" b="1" dirty="0" smtClean="0">
                <a:solidFill>
                  <a:schemeClr val="tx1"/>
                </a:solidFill>
              </a:rPr>
              <a:t>look </a:t>
            </a:r>
            <a:r>
              <a:rPr lang="el-GR" sz="2800" b="1" dirty="0" smtClean="0">
                <a:solidFill>
                  <a:schemeClr val="tx1"/>
                </a:solidFill>
              </a:rPr>
              <a:t>ως  </a:t>
            </a:r>
            <a:r>
              <a:rPr lang="en-US" sz="2800" b="1" dirty="0" smtClean="0">
                <a:solidFill>
                  <a:schemeClr val="tx1"/>
                </a:solidFill>
              </a:rPr>
              <a:t>Amy </a:t>
            </a:r>
            <a:r>
              <a:rPr lang="en-US" sz="2800" b="1" dirty="0" smtClean="0">
                <a:solidFill>
                  <a:schemeClr val="tx1"/>
                </a:solidFill>
              </a:rPr>
              <a:t>Winehouse</a:t>
            </a:r>
            <a:r>
              <a:rPr lang="el-GR" sz="2800" b="1" dirty="0" smtClean="0">
                <a:solidFill>
                  <a:schemeClr val="tx1"/>
                </a:solidFill>
              </a:rPr>
              <a:t>.</a:t>
            </a:r>
            <a:endParaRPr lang="el-GR" sz="2800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isabe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8352928" cy="4824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505322"/>
          </a:xfrm>
        </p:spPr>
        <p:txBody>
          <a:bodyPr>
            <a:normAutofit fontScale="90000"/>
          </a:bodyPr>
          <a:lstStyle/>
          <a:p>
            <a:r>
              <a:rPr lang="el-GR" sz="3100" b="1" dirty="0" smtClean="0">
                <a:solidFill>
                  <a:schemeClr val="tx1"/>
                </a:solidFill>
              </a:rPr>
              <a:t>Το  </a:t>
            </a:r>
            <a:r>
              <a:rPr lang="en-US" sz="3100" b="1" dirty="0" smtClean="0">
                <a:solidFill>
                  <a:schemeClr val="tx1"/>
                </a:solidFill>
              </a:rPr>
              <a:t>Top model Adriana Lima </a:t>
            </a:r>
            <a:r>
              <a:rPr lang="el-GR" sz="3100" b="1" dirty="0" smtClean="0">
                <a:solidFill>
                  <a:schemeClr val="tx1"/>
                </a:solidFill>
              </a:rPr>
              <a:t>στο </a:t>
            </a:r>
            <a:r>
              <a:rPr lang="en-US" sz="3100" b="1" dirty="0" smtClean="0">
                <a:solidFill>
                  <a:schemeClr val="tx1"/>
                </a:solidFill>
              </a:rPr>
              <a:t>Love </a:t>
            </a:r>
            <a:r>
              <a:rPr lang="el-GR" sz="3100" b="1" dirty="0" smtClean="0">
                <a:solidFill>
                  <a:schemeClr val="tx1"/>
                </a:solidFill>
              </a:rPr>
              <a:t>με </a:t>
            </a:r>
            <a:r>
              <a:rPr lang="el-GR" sz="3100" b="1" dirty="0" smtClean="0">
                <a:solidFill>
                  <a:schemeClr val="tx1"/>
                </a:solidFill>
              </a:rPr>
              <a:t>μακιγιάζ ,χτένισμα </a:t>
            </a:r>
            <a:r>
              <a:rPr lang="el-GR" sz="3100" b="1" dirty="0" smtClean="0">
                <a:solidFill>
                  <a:schemeClr val="tx1"/>
                </a:solidFill>
              </a:rPr>
              <a:t>και  </a:t>
            </a:r>
            <a:r>
              <a:rPr lang="en-US" sz="3100" b="1" dirty="0" smtClean="0">
                <a:solidFill>
                  <a:schemeClr val="tx1"/>
                </a:solidFill>
              </a:rPr>
              <a:t>look </a:t>
            </a:r>
            <a:r>
              <a:rPr lang="el-GR" sz="3100" b="1" dirty="0" smtClean="0">
                <a:solidFill>
                  <a:schemeClr val="tx1"/>
                </a:solidFill>
              </a:rPr>
              <a:t>ως  </a:t>
            </a:r>
            <a:r>
              <a:rPr lang="en-US" sz="3100" b="1" dirty="0" smtClean="0">
                <a:solidFill>
                  <a:schemeClr val="tx1"/>
                </a:solidFill>
              </a:rPr>
              <a:t>Amy Winehouse</a:t>
            </a:r>
            <a:r>
              <a:rPr lang="en-US" b="1" dirty="0" smtClean="0"/>
              <a:t>.</a:t>
            </a:r>
            <a:endParaRPr lang="el-GR" dirty="0"/>
          </a:p>
        </p:txBody>
      </p:sp>
      <p:pic>
        <p:nvPicPr>
          <p:cNvPr id="4" name="3 - Θέση περιεχομένου" descr="adriana%20li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8640960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 fontScale="90000"/>
          </a:bodyPr>
          <a:lstStyle/>
          <a:p>
            <a:r>
              <a:rPr lang="el-GR" sz="3100" b="1" dirty="0" smtClean="0">
                <a:solidFill>
                  <a:schemeClr val="tx1"/>
                </a:solidFill>
              </a:rPr>
              <a:t>Το  </a:t>
            </a:r>
            <a:r>
              <a:rPr lang="en-US" sz="3100" b="1" dirty="0" smtClean="0">
                <a:solidFill>
                  <a:schemeClr val="tx1"/>
                </a:solidFill>
              </a:rPr>
              <a:t>Top model  Isabeli Fontana </a:t>
            </a:r>
            <a:r>
              <a:rPr lang="el-GR" sz="3100" b="1" dirty="0" smtClean="0">
                <a:solidFill>
                  <a:schemeClr val="tx1"/>
                </a:solidFill>
              </a:rPr>
              <a:t>στο </a:t>
            </a:r>
            <a:r>
              <a:rPr lang="en-US" sz="3100" b="1" dirty="0" smtClean="0">
                <a:solidFill>
                  <a:schemeClr val="tx1"/>
                </a:solidFill>
              </a:rPr>
              <a:t>Voque  </a:t>
            </a:r>
            <a:r>
              <a:rPr lang="el-GR" sz="3100" b="1" dirty="0" smtClean="0">
                <a:solidFill>
                  <a:schemeClr val="tx1"/>
                </a:solidFill>
              </a:rPr>
              <a:t>με </a:t>
            </a:r>
            <a:r>
              <a:rPr lang="el-GR" sz="3100" b="1" dirty="0" err="1" smtClean="0">
                <a:solidFill>
                  <a:schemeClr val="tx1"/>
                </a:solidFill>
              </a:rPr>
              <a:t>μακιγιάζ,χτένισμα</a:t>
            </a:r>
            <a:r>
              <a:rPr lang="el-GR" sz="3100" b="1" dirty="0" smtClean="0">
                <a:solidFill>
                  <a:schemeClr val="tx1"/>
                </a:solidFill>
              </a:rPr>
              <a:t> </a:t>
            </a:r>
            <a:r>
              <a:rPr lang="el-GR" sz="3100" b="1" dirty="0" smtClean="0">
                <a:solidFill>
                  <a:schemeClr val="tx1"/>
                </a:solidFill>
              </a:rPr>
              <a:t>και  </a:t>
            </a:r>
            <a:r>
              <a:rPr lang="en-US" sz="3100" b="1" dirty="0" smtClean="0">
                <a:solidFill>
                  <a:schemeClr val="tx1"/>
                </a:solidFill>
              </a:rPr>
              <a:t>look </a:t>
            </a:r>
            <a:r>
              <a:rPr lang="el-GR" sz="3100" b="1" dirty="0" smtClean="0">
                <a:solidFill>
                  <a:schemeClr val="tx1"/>
                </a:solidFill>
              </a:rPr>
              <a:t>ως  </a:t>
            </a:r>
            <a:r>
              <a:rPr lang="en-US" sz="3100" b="1" dirty="0" smtClean="0">
                <a:solidFill>
                  <a:schemeClr val="tx1"/>
                </a:solidFill>
              </a:rPr>
              <a:t>Amy</a:t>
            </a:r>
            <a:r>
              <a:rPr lang="el-GR" sz="3100" b="1" dirty="0" smtClean="0">
                <a:solidFill>
                  <a:schemeClr val="tx1"/>
                </a:solidFill>
              </a:rPr>
              <a:t> </a:t>
            </a:r>
            <a:r>
              <a:rPr lang="en-US" sz="3100" b="1" dirty="0" smtClean="0">
                <a:solidFill>
                  <a:schemeClr val="tx1"/>
                </a:solidFill>
              </a:rPr>
              <a:t>Winehouse</a:t>
            </a:r>
            <a:r>
              <a:rPr lang="en-US" dirty="0" smtClean="0"/>
              <a:t>.</a:t>
            </a:r>
            <a:endParaRPr lang="el-GR" dirty="0"/>
          </a:p>
        </p:txBody>
      </p:sp>
      <p:pic>
        <p:nvPicPr>
          <p:cNvPr id="4" name="3 - Θέση περιεχομένου" descr="4%20vogue%20paris%20roz%20forema%20a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640960" cy="4968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/>
          </a:bodyPr>
          <a:lstStyle/>
          <a:p>
            <a:r>
              <a:rPr lang="el-GR" sz="2800" b="1" dirty="0" smtClean="0">
                <a:solidFill>
                  <a:schemeClr val="tx1"/>
                </a:solidFill>
              </a:rPr>
              <a:t>Η διαφημιστική καμπάνια για τη κολεξιόν Pre-</a:t>
            </a:r>
            <a:r>
              <a:rPr lang="el-GR" sz="2800" b="1" dirty="0" err="1" smtClean="0">
                <a:solidFill>
                  <a:schemeClr val="tx1"/>
                </a:solidFill>
              </a:rPr>
              <a:t>fall</a:t>
            </a:r>
            <a:r>
              <a:rPr lang="el-GR" sz="2800" b="1" dirty="0" smtClean="0">
                <a:solidFill>
                  <a:schemeClr val="tx1"/>
                </a:solidFill>
              </a:rPr>
              <a:t> </a:t>
            </a:r>
            <a:r>
              <a:rPr lang="el-GR" sz="2800" b="1" dirty="0" smtClean="0">
                <a:solidFill>
                  <a:schemeClr val="tx1"/>
                </a:solidFill>
              </a:rPr>
              <a:t>της</a:t>
            </a:r>
            <a:r>
              <a:rPr lang="el-GR" sz="2800" b="1" dirty="0" smtClean="0">
                <a:solidFill>
                  <a:schemeClr val="tx1"/>
                </a:solidFill>
              </a:rPr>
              <a:t> Chanel το 2008 ταιριάζει απόλυτα στο στυλ της  Amy.</a:t>
            </a:r>
            <a:endParaRPr lang="el-GR" sz="2800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chanel%20%202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8640960" cy="4896544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/>
          </a:bodyPr>
          <a:lstStyle/>
          <a:p>
            <a:r>
              <a:rPr lang="el-GR" sz="3200" dirty="0" smtClean="0">
                <a:solidFill>
                  <a:schemeClr val="tx1"/>
                </a:solidFill>
              </a:rPr>
              <a:t>Η </a:t>
            </a:r>
            <a:r>
              <a:rPr lang="en-US" sz="3200" dirty="0" smtClean="0">
                <a:solidFill>
                  <a:schemeClr val="tx1"/>
                </a:solidFill>
              </a:rPr>
              <a:t>Tefra System </a:t>
            </a:r>
            <a:r>
              <a:rPr lang="el-GR" sz="3200" dirty="0" smtClean="0">
                <a:solidFill>
                  <a:schemeClr val="tx1"/>
                </a:solidFill>
              </a:rPr>
              <a:t>φωτογραφίζεται με το στυλ της </a:t>
            </a:r>
            <a:r>
              <a:rPr lang="en-US" sz="3200" dirty="0" smtClean="0">
                <a:solidFill>
                  <a:schemeClr val="tx1"/>
                </a:solidFill>
              </a:rPr>
              <a:t>Amy Winehouse.</a:t>
            </a:r>
            <a:endParaRPr lang="el-GR" sz="3200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ash-stymest-in-candy-magazine-540x3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8424936" cy="496855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/>
          <a:lstStyle/>
          <a:p>
            <a:r>
              <a:rPr lang="en-US" sz="4000" b="1" i="1" u="sng" dirty="0" smtClean="0">
                <a:solidFill>
                  <a:schemeClr val="tx1"/>
                </a:solidFill>
              </a:rPr>
              <a:t>Vogue</a:t>
            </a:r>
            <a:r>
              <a:rPr lang="el-GR" sz="4000" b="1" i="1" u="sng" dirty="0" smtClean="0">
                <a:solidFill>
                  <a:schemeClr val="tx1"/>
                </a:solidFill>
              </a:rPr>
              <a:t>-</a:t>
            </a:r>
            <a:r>
              <a:rPr lang="el-GR" sz="4000" b="1" u="sng" dirty="0" smtClean="0">
                <a:solidFill>
                  <a:schemeClr val="tx1"/>
                </a:solidFill>
              </a:rPr>
              <a:t>Ρωσία</a:t>
            </a:r>
            <a:r>
              <a:rPr lang="en-US" sz="4000" b="1" u="sng" dirty="0" smtClean="0">
                <a:solidFill>
                  <a:schemeClr val="tx1"/>
                </a:solidFill>
              </a:rPr>
              <a:t>: </a:t>
            </a:r>
            <a:r>
              <a:rPr lang="el-GR" b="1" dirty="0" smtClean="0">
                <a:solidFill>
                  <a:schemeClr val="tx1"/>
                </a:solidFill>
              </a:rPr>
              <a:t>Μάρτιος </a:t>
            </a:r>
            <a:r>
              <a:rPr lang="el-GR" b="1" dirty="0" smtClean="0">
                <a:solidFill>
                  <a:schemeClr val="tx1"/>
                </a:solidFill>
              </a:rPr>
              <a:t>2010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4" name="3 - Θέση περιεχομένου" descr="VR-mar-2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3"/>
            <a:ext cx="8568952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Ζωντάνια">
  <a:themeElements>
    <a:clrScheme name="Ζωντάνι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Ζωντάνι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Ζωντάνι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54</Words>
  <Application>Microsoft Office PowerPoint</Application>
  <PresentationFormat>Προβολή στην οθόνη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Ζωντάνια</vt:lpstr>
      <vt:lpstr>Amy Winehouse </vt:lpstr>
      <vt:lpstr>Το εξώφυλλο του Vogue-Απρίλιος  2010 με το μοντέλο Amber Valletta,χτενισμένη ως Amy Winehouse.</vt:lpstr>
      <vt:lpstr>Φωτογραφία της Eva Mendes στο Voque με μακιγιάζ , χτένισμα και ντύσιμο που μοιάζει με την Amy Winehouse..!</vt:lpstr>
      <vt:lpstr>Το  top model  Isabeli Fontana στο Voque με μακιγιάζ , χτένισμα και  look ως  Amy Winehouse.</vt:lpstr>
      <vt:lpstr>Το  Top model Adriana Lima στο Love με μακιγιάζ ,χτένισμα και  look ως  Amy Winehouse.</vt:lpstr>
      <vt:lpstr>Το  Top model  Isabeli Fontana στο Voque  με μακιγιάζ,χτένισμα και  look ως  Amy Winehouse.</vt:lpstr>
      <vt:lpstr>Η διαφημιστική καμπάνια για τη κολεξιόν Pre-fall της Chanel το 2008 ταιριάζει απόλυτα στο στυλ της  Amy.</vt:lpstr>
      <vt:lpstr>Η Tefra System φωτογραφίζεται με το στυλ της Amy Winehouse.</vt:lpstr>
      <vt:lpstr>Vogue-Ρωσία: Μάρτιος 2010</vt:lpstr>
      <vt:lpstr>Do It Like Amy..!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Amy Winehouse</dc:title>
  <dc:creator>melissa</dc:creator>
  <cp:lastModifiedBy>melissa</cp:lastModifiedBy>
  <cp:revision>7</cp:revision>
  <dcterms:created xsi:type="dcterms:W3CDTF">2012-03-28T18:48:16Z</dcterms:created>
  <dcterms:modified xsi:type="dcterms:W3CDTF">2012-03-28T19:53:48Z</dcterms:modified>
</cp:coreProperties>
</file>